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730" autoAdjust="0"/>
  </p:normalViewPr>
  <p:slideViewPr>
    <p:cSldViewPr snapToGrid="0">
      <p:cViewPr>
        <p:scale>
          <a:sx n="75" d="100"/>
          <a:sy n="75" d="100"/>
        </p:scale>
        <p:origin x="9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jan de Ruiter" userId="a2531a62-2f4d-4e73-a7da-0a31b077d76f" providerId="ADAL" clId="{F3DD3764-DAC4-4D33-AB98-4A022BC2B9E3}"/>
    <pc:docChg chg="undo custSel mod addSld delSld modSld sldOrd delMainMaster">
      <pc:chgData name="Gerjan de Ruiter" userId="a2531a62-2f4d-4e73-a7da-0a31b077d76f" providerId="ADAL" clId="{F3DD3764-DAC4-4D33-AB98-4A022BC2B9E3}" dt="2020-12-16T09:34:44.007" v="2904" actId="47"/>
      <pc:docMkLst>
        <pc:docMk/>
      </pc:docMkLst>
      <pc:sldChg chg="modSp add del mod">
        <pc:chgData name="Gerjan de Ruiter" userId="a2531a62-2f4d-4e73-a7da-0a31b077d76f" providerId="ADAL" clId="{F3DD3764-DAC4-4D33-AB98-4A022BC2B9E3}" dt="2020-12-16T09:32:37.208" v="2566" actId="20577"/>
        <pc:sldMkLst>
          <pc:docMk/>
          <pc:sldMk cId="3854022411" sldId="256"/>
        </pc:sldMkLst>
        <pc:spChg chg="mod">
          <ac:chgData name="Gerjan de Ruiter" userId="a2531a62-2f4d-4e73-a7da-0a31b077d76f" providerId="ADAL" clId="{F3DD3764-DAC4-4D33-AB98-4A022BC2B9E3}" dt="2020-12-16T09:32:37.208" v="2566" actId="20577"/>
          <ac:spMkLst>
            <pc:docMk/>
            <pc:sldMk cId="3854022411" sldId="256"/>
            <ac:spMk id="10" creationId="{B5E90D55-298E-4509-878D-C4E228CD5F8E}"/>
          </ac:spMkLst>
        </pc:spChg>
        <pc:graphicFrameChg chg="modGraphic">
          <ac:chgData name="Gerjan de Ruiter" userId="a2531a62-2f4d-4e73-a7da-0a31b077d76f" providerId="ADAL" clId="{F3DD3764-DAC4-4D33-AB98-4A022BC2B9E3}" dt="2020-12-16T09:07:32.479" v="5" actId="113"/>
          <ac:graphicFrameMkLst>
            <pc:docMk/>
            <pc:sldMk cId="3854022411" sldId="256"/>
            <ac:graphicFrameMk id="13" creationId="{BBD81BF5-9E86-4852-B783-21B8761DB99C}"/>
          </ac:graphicFrameMkLst>
        </pc:graphicFrameChg>
      </pc:sldChg>
      <pc:sldChg chg="addSp delSp modSp new mod modClrScheme chgLayout modNotesTx">
        <pc:chgData name="Gerjan de Ruiter" userId="a2531a62-2f4d-4e73-a7da-0a31b077d76f" providerId="ADAL" clId="{F3DD3764-DAC4-4D33-AB98-4A022BC2B9E3}" dt="2020-12-16T09:12:27.026" v="574" actId="20577"/>
        <pc:sldMkLst>
          <pc:docMk/>
          <pc:sldMk cId="2396093933" sldId="257"/>
        </pc:sldMkLst>
        <pc:spChg chg="del mod ord">
          <ac:chgData name="Gerjan de Ruiter" userId="a2531a62-2f4d-4e73-a7da-0a31b077d76f" providerId="ADAL" clId="{F3DD3764-DAC4-4D33-AB98-4A022BC2B9E3}" dt="2020-12-16T09:08:20.054" v="27" actId="700"/>
          <ac:spMkLst>
            <pc:docMk/>
            <pc:sldMk cId="2396093933" sldId="257"/>
            <ac:spMk id="2" creationId="{1E3F6477-7393-4C5D-9383-ABC659624BF8}"/>
          </ac:spMkLst>
        </pc:spChg>
        <pc:spChg chg="del mod ord">
          <ac:chgData name="Gerjan de Ruiter" userId="a2531a62-2f4d-4e73-a7da-0a31b077d76f" providerId="ADAL" clId="{F3DD3764-DAC4-4D33-AB98-4A022BC2B9E3}" dt="2020-12-16T09:08:20.054" v="27" actId="700"/>
          <ac:spMkLst>
            <pc:docMk/>
            <pc:sldMk cId="2396093933" sldId="257"/>
            <ac:spMk id="3" creationId="{4079A37C-DB4A-47DF-8DD3-4D8AA1B03446}"/>
          </ac:spMkLst>
        </pc:spChg>
        <pc:spChg chg="del mod ord">
          <ac:chgData name="Gerjan de Ruiter" userId="a2531a62-2f4d-4e73-a7da-0a31b077d76f" providerId="ADAL" clId="{F3DD3764-DAC4-4D33-AB98-4A022BC2B9E3}" dt="2020-12-16T09:08:20.054" v="27" actId="700"/>
          <ac:spMkLst>
            <pc:docMk/>
            <pc:sldMk cId="2396093933" sldId="257"/>
            <ac:spMk id="4" creationId="{59B253B9-A581-4D92-A29C-D9CF880957F7}"/>
          </ac:spMkLst>
        </pc:spChg>
        <pc:spChg chg="add del mod ord">
          <ac:chgData name="Gerjan de Ruiter" userId="a2531a62-2f4d-4e73-a7da-0a31b077d76f" providerId="ADAL" clId="{F3DD3764-DAC4-4D33-AB98-4A022BC2B9E3}" dt="2020-12-16T09:08:23.343" v="28" actId="26606"/>
          <ac:spMkLst>
            <pc:docMk/>
            <pc:sldMk cId="2396093933" sldId="257"/>
            <ac:spMk id="5" creationId="{6B56124F-F64E-4654-9F9E-F86DF68C6CBC}"/>
          </ac:spMkLst>
        </pc:spChg>
        <pc:spChg chg="add del mod ord">
          <ac:chgData name="Gerjan de Ruiter" userId="a2531a62-2f4d-4e73-a7da-0a31b077d76f" providerId="ADAL" clId="{F3DD3764-DAC4-4D33-AB98-4A022BC2B9E3}" dt="2020-12-16T09:08:23.343" v="28" actId="26606"/>
          <ac:spMkLst>
            <pc:docMk/>
            <pc:sldMk cId="2396093933" sldId="257"/>
            <ac:spMk id="6" creationId="{132A8795-62E9-4A76-9C4B-51ED75A829DC}"/>
          </ac:spMkLst>
        </pc:spChg>
        <pc:spChg chg="add del mod ord">
          <ac:chgData name="Gerjan de Ruiter" userId="a2531a62-2f4d-4e73-a7da-0a31b077d76f" providerId="ADAL" clId="{F3DD3764-DAC4-4D33-AB98-4A022BC2B9E3}" dt="2020-12-16T09:08:23.343" v="28" actId="26606"/>
          <ac:spMkLst>
            <pc:docMk/>
            <pc:sldMk cId="2396093933" sldId="257"/>
            <ac:spMk id="7" creationId="{AFFD8ECA-7386-4C9F-9E57-565E14E97F60}"/>
          </ac:spMkLst>
        </pc:spChg>
        <pc:spChg chg="add del mod ord">
          <ac:chgData name="Gerjan de Ruiter" userId="a2531a62-2f4d-4e73-a7da-0a31b077d76f" providerId="ADAL" clId="{F3DD3764-DAC4-4D33-AB98-4A022BC2B9E3}" dt="2020-12-16T09:08:23.343" v="28" actId="26606"/>
          <ac:spMkLst>
            <pc:docMk/>
            <pc:sldMk cId="2396093933" sldId="257"/>
            <ac:spMk id="8" creationId="{32C66160-49D3-4E41-BE9A-E1800DECFB88}"/>
          </ac:spMkLst>
        </pc:spChg>
        <pc:spChg chg="add del mod ord">
          <ac:chgData name="Gerjan de Ruiter" userId="a2531a62-2f4d-4e73-a7da-0a31b077d76f" providerId="ADAL" clId="{F3DD3764-DAC4-4D33-AB98-4A022BC2B9E3}" dt="2020-12-16T09:08:23.343" v="28" actId="26606"/>
          <ac:spMkLst>
            <pc:docMk/>
            <pc:sldMk cId="2396093933" sldId="257"/>
            <ac:spMk id="9" creationId="{44B29408-A8F5-4045-879A-469E3E209CCC}"/>
          </ac:spMkLst>
        </pc:spChg>
        <pc:spChg chg="add mod">
          <ac:chgData name="Gerjan de Ruiter" userId="a2531a62-2f4d-4e73-a7da-0a31b077d76f" providerId="ADAL" clId="{F3DD3764-DAC4-4D33-AB98-4A022BC2B9E3}" dt="2020-12-16T09:09:56.567" v="155" actId="26606"/>
          <ac:spMkLst>
            <pc:docMk/>
            <pc:sldMk cId="2396093933" sldId="257"/>
            <ac:spMk id="14" creationId="{D2ADDAAD-5188-4D53-83BD-56B0EE360C9D}"/>
          </ac:spMkLst>
        </pc:spChg>
        <pc:spChg chg="add del mod">
          <ac:chgData name="Gerjan de Ruiter" userId="a2531a62-2f4d-4e73-a7da-0a31b077d76f" providerId="ADAL" clId="{F3DD3764-DAC4-4D33-AB98-4A022BC2B9E3}" dt="2020-12-16T09:09:53.876" v="154"/>
          <ac:spMkLst>
            <pc:docMk/>
            <pc:sldMk cId="2396093933" sldId="257"/>
            <ac:spMk id="16" creationId="{C638DF37-19BD-44B1-8EF5-ADC68C0CFD84}"/>
          </ac:spMkLst>
        </pc:spChg>
        <pc:spChg chg="add mod">
          <ac:chgData name="Gerjan de Ruiter" userId="a2531a62-2f4d-4e73-a7da-0a31b077d76f" providerId="ADAL" clId="{F3DD3764-DAC4-4D33-AB98-4A022BC2B9E3}" dt="2020-12-16T09:09:58.429" v="156" actId="5793"/>
          <ac:spMkLst>
            <pc:docMk/>
            <pc:sldMk cId="2396093933" sldId="257"/>
            <ac:spMk id="18" creationId="{8449F9C4-1ED3-41C2-BFC8-364E1A86C604}"/>
          </ac:spMkLst>
        </pc:spChg>
        <pc:picChg chg="add del mod">
          <ac:chgData name="Gerjan de Ruiter" userId="a2531a62-2f4d-4e73-a7da-0a31b077d76f" providerId="ADAL" clId="{F3DD3764-DAC4-4D33-AB98-4A022BC2B9E3}" dt="2020-12-16T09:09:52.013" v="153"/>
          <ac:picMkLst>
            <pc:docMk/>
            <pc:sldMk cId="2396093933" sldId="257"/>
            <ac:picMk id="1026" creationId="{B22BEE72-AAE6-40E0-AED1-1D925219A9E6}"/>
          </ac:picMkLst>
        </pc:picChg>
        <pc:picChg chg="add mod">
          <ac:chgData name="Gerjan de Ruiter" userId="a2531a62-2f4d-4e73-a7da-0a31b077d76f" providerId="ADAL" clId="{F3DD3764-DAC4-4D33-AB98-4A022BC2B9E3}" dt="2020-12-16T09:09:56.567" v="155" actId="26606"/>
          <ac:picMkLst>
            <pc:docMk/>
            <pc:sldMk cId="2396093933" sldId="257"/>
            <ac:picMk id="1028" creationId="{327EC213-4CAC-40FF-897D-B2D0C26FE01A}"/>
          </ac:picMkLst>
        </pc:picChg>
      </pc:sldChg>
      <pc:sldChg chg="addSp delSp modSp new mod modClrScheme modAnim chgLayout modNotesTx">
        <pc:chgData name="Gerjan de Ruiter" userId="a2531a62-2f4d-4e73-a7da-0a31b077d76f" providerId="ADAL" clId="{F3DD3764-DAC4-4D33-AB98-4A022BC2B9E3}" dt="2020-12-16T09:19:33.477" v="1262" actId="5793"/>
        <pc:sldMkLst>
          <pc:docMk/>
          <pc:sldMk cId="3149478587" sldId="258"/>
        </pc:sldMkLst>
        <pc:spChg chg="del mod ord">
          <ac:chgData name="Gerjan de Ruiter" userId="a2531a62-2f4d-4e73-a7da-0a31b077d76f" providerId="ADAL" clId="{F3DD3764-DAC4-4D33-AB98-4A022BC2B9E3}" dt="2020-12-16T09:12:52.787" v="575" actId="700"/>
          <ac:spMkLst>
            <pc:docMk/>
            <pc:sldMk cId="3149478587" sldId="258"/>
            <ac:spMk id="2" creationId="{55280982-16EE-401A-B14F-A7877AB61404}"/>
          </ac:spMkLst>
        </pc:spChg>
        <pc:spChg chg="del mod ord">
          <ac:chgData name="Gerjan de Ruiter" userId="a2531a62-2f4d-4e73-a7da-0a31b077d76f" providerId="ADAL" clId="{F3DD3764-DAC4-4D33-AB98-4A022BC2B9E3}" dt="2020-12-16T09:12:52.787" v="575" actId="700"/>
          <ac:spMkLst>
            <pc:docMk/>
            <pc:sldMk cId="3149478587" sldId="258"/>
            <ac:spMk id="3" creationId="{188D3AD9-709A-4D0C-AE92-6554DFBEE3F2}"/>
          </ac:spMkLst>
        </pc:spChg>
        <pc:spChg chg="del">
          <ac:chgData name="Gerjan de Ruiter" userId="a2531a62-2f4d-4e73-a7da-0a31b077d76f" providerId="ADAL" clId="{F3DD3764-DAC4-4D33-AB98-4A022BC2B9E3}" dt="2020-12-16T09:12:52.787" v="575" actId="700"/>
          <ac:spMkLst>
            <pc:docMk/>
            <pc:sldMk cId="3149478587" sldId="258"/>
            <ac:spMk id="4" creationId="{4709F724-CE08-44B9-B63E-207C73BF5138}"/>
          </ac:spMkLst>
        </pc:spChg>
        <pc:spChg chg="add del mod ord">
          <ac:chgData name="Gerjan de Ruiter" userId="a2531a62-2f4d-4e73-a7da-0a31b077d76f" providerId="ADAL" clId="{F3DD3764-DAC4-4D33-AB98-4A022BC2B9E3}" dt="2020-12-16T09:13:17.602" v="615" actId="26606"/>
          <ac:spMkLst>
            <pc:docMk/>
            <pc:sldMk cId="3149478587" sldId="258"/>
            <ac:spMk id="5" creationId="{5055DFFD-C85F-4537-A9F1-FEEB2CD1BFFB}"/>
          </ac:spMkLst>
        </pc:spChg>
        <pc:spChg chg="add del mod ord">
          <ac:chgData name="Gerjan de Ruiter" userId="a2531a62-2f4d-4e73-a7da-0a31b077d76f" providerId="ADAL" clId="{F3DD3764-DAC4-4D33-AB98-4A022BC2B9E3}" dt="2020-12-16T09:12:54.150" v="576"/>
          <ac:spMkLst>
            <pc:docMk/>
            <pc:sldMk cId="3149478587" sldId="258"/>
            <ac:spMk id="6" creationId="{80D52D15-2822-48D4-ACEB-B6BD6412685F}"/>
          </ac:spMkLst>
        </pc:spChg>
        <pc:spChg chg="add del mod">
          <ac:chgData name="Gerjan de Ruiter" userId="a2531a62-2f4d-4e73-a7da-0a31b077d76f" providerId="ADAL" clId="{F3DD3764-DAC4-4D33-AB98-4A022BC2B9E3}" dt="2020-12-16T09:13:14.310" v="614" actId="26606"/>
          <ac:spMkLst>
            <pc:docMk/>
            <pc:sldMk cId="3149478587" sldId="258"/>
            <ac:spMk id="71" creationId="{C46FBEC9-ADE3-4700-8BDC-24A5418FA9FF}"/>
          </ac:spMkLst>
        </pc:spChg>
        <pc:spChg chg="add del mod">
          <ac:chgData name="Gerjan de Ruiter" userId="a2531a62-2f4d-4e73-a7da-0a31b077d76f" providerId="ADAL" clId="{F3DD3764-DAC4-4D33-AB98-4A022BC2B9E3}" dt="2020-12-16T09:13:14.310" v="614" actId="26606"/>
          <ac:spMkLst>
            <pc:docMk/>
            <pc:sldMk cId="3149478587" sldId="258"/>
            <ac:spMk id="73" creationId="{C1D2A167-8C11-4FCB-B6F5-0ADBB8047B99}"/>
          </ac:spMkLst>
        </pc:spChg>
        <pc:spChg chg="add mod">
          <ac:chgData name="Gerjan de Ruiter" userId="a2531a62-2f4d-4e73-a7da-0a31b077d76f" providerId="ADAL" clId="{F3DD3764-DAC4-4D33-AB98-4A022BC2B9E3}" dt="2020-12-16T09:13:17.602" v="615" actId="26606"/>
          <ac:spMkLst>
            <pc:docMk/>
            <pc:sldMk cId="3149478587" sldId="258"/>
            <ac:spMk id="2052" creationId="{B5C9AFE8-E4C9-4677-AB05-DFAE3EB24EF9}"/>
          </ac:spMkLst>
        </pc:spChg>
        <pc:spChg chg="add mod">
          <ac:chgData name="Gerjan de Ruiter" userId="a2531a62-2f4d-4e73-a7da-0a31b077d76f" providerId="ADAL" clId="{F3DD3764-DAC4-4D33-AB98-4A022BC2B9E3}" dt="2020-12-16T09:19:33.477" v="1262" actId="5793"/>
          <ac:spMkLst>
            <pc:docMk/>
            <pc:sldMk cId="3149478587" sldId="258"/>
            <ac:spMk id="2053" creationId="{7F0EEC2A-04B6-4C9C-8288-8952BC5B75FC}"/>
          </ac:spMkLst>
        </pc:spChg>
        <pc:picChg chg="add mod">
          <ac:chgData name="Gerjan de Ruiter" userId="a2531a62-2f4d-4e73-a7da-0a31b077d76f" providerId="ADAL" clId="{F3DD3764-DAC4-4D33-AB98-4A022BC2B9E3}" dt="2020-12-16T09:13:17.602" v="615" actId="26606"/>
          <ac:picMkLst>
            <pc:docMk/>
            <pc:sldMk cId="3149478587" sldId="258"/>
            <ac:picMk id="2050" creationId="{295A210A-03E7-4F40-A321-B2EBB9F79397}"/>
          </ac:picMkLst>
        </pc:picChg>
      </pc:sldChg>
      <pc:sldChg chg="addSp delSp modSp new mod modClrScheme chgLayout modNotesTx">
        <pc:chgData name="Gerjan de Ruiter" userId="a2531a62-2f4d-4e73-a7da-0a31b077d76f" providerId="ADAL" clId="{F3DD3764-DAC4-4D33-AB98-4A022BC2B9E3}" dt="2020-12-16T09:23:50.820" v="1533" actId="20577"/>
        <pc:sldMkLst>
          <pc:docMk/>
          <pc:sldMk cId="1933739617" sldId="259"/>
        </pc:sldMkLst>
        <pc:spChg chg="del">
          <ac:chgData name="Gerjan de Ruiter" userId="a2531a62-2f4d-4e73-a7da-0a31b077d76f" providerId="ADAL" clId="{F3DD3764-DAC4-4D33-AB98-4A022BC2B9E3}" dt="2020-12-16T09:21:02.123" v="1289" actId="26606"/>
          <ac:spMkLst>
            <pc:docMk/>
            <pc:sldMk cId="1933739617" sldId="259"/>
            <ac:spMk id="2" creationId="{3FA1DFFA-D302-4CEE-9E8B-EA347EB17D75}"/>
          </ac:spMkLst>
        </pc:spChg>
        <pc:spChg chg="del">
          <ac:chgData name="Gerjan de Ruiter" userId="a2531a62-2f4d-4e73-a7da-0a31b077d76f" providerId="ADAL" clId="{F3DD3764-DAC4-4D33-AB98-4A022BC2B9E3}" dt="2020-12-16T09:20:59.293" v="1288"/>
          <ac:spMkLst>
            <pc:docMk/>
            <pc:sldMk cId="1933739617" sldId="259"/>
            <ac:spMk id="3" creationId="{88F71BF9-E2A7-4F6D-90CA-0B81211D06D2}"/>
          </ac:spMkLst>
        </pc:spChg>
        <pc:spChg chg="del">
          <ac:chgData name="Gerjan de Ruiter" userId="a2531a62-2f4d-4e73-a7da-0a31b077d76f" providerId="ADAL" clId="{F3DD3764-DAC4-4D33-AB98-4A022BC2B9E3}" dt="2020-12-16T09:21:02.123" v="1289" actId="26606"/>
          <ac:spMkLst>
            <pc:docMk/>
            <pc:sldMk cId="1933739617" sldId="259"/>
            <ac:spMk id="4" creationId="{C97FD8D4-D374-495C-B120-57DE8EB10612}"/>
          </ac:spMkLst>
        </pc:spChg>
        <pc:spChg chg="add mod">
          <ac:chgData name="Gerjan de Ruiter" userId="a2531a62-2f4d-4e73-a7da-0a31b077d76f" providerId="ADAL" clId="{F3DD3764-DAC4-4D33-AB98-4A022BC2B9E3}" dt="2020-12-16T09:21:43.649" v="1338" actId="20577"/>
          <ac:spMkLst>
            <pc:docMk/>
            <pc:sldMk cId="1933739617" sldId="259"/>
            <ac:spMk id="71" creationId="{7EEB14CC-1617-4F62-972D-A8D724F91C77}"/>
          </ac:spMkLst>
        </pc:spChg>
        <pc:picChg chg="add mod">
          <ac:chgData name="Gerjan de Ruiter" userId="a2531a62-2f4d-4e73-a7da-0a31b077d76f" providerId="ADAL" clId="{F3DD3764-DAC4-4D33-AB98-4A022BC2B9E3}" dt="2020-12-16T09:21:15.152" v="1292" actId="14100"/>
          <ac:picMkLst>
            <pc:docMk/>
            <pc:sldMk cId="1933739617" sldId="259"/>
            <ac:picMk id="3074" creationId="{9381E82B-A240-44B4-BFA4-C2CF017BEE96}"/>
          </ac:picMkLst>
        </pc:picChg>
      </pc:sldChg>
      <pc:sldChg chg="new del">
        <pc:chgData name="Gerjan de Ruiter" userId="a2531a62-2f4d-4e73-a7da-0a31b077d76f" providerId="ADAL" clId="{F3DD3764-DAC4-4D33-AB98-4A022BC2B9E3}" dt="2020-12-16T09:24:16.878" v="1563" actId="47"/>
        <pc:sldMkLst>
          <pc:docMk/>
          <pc:sldMk cId="932946538" sldId="260"/>
        </pc:sldMkLst>
      </pc:sldChg>
      <pc:sldChg chg="addSp delSp modSp new mod modClrScheme chgLayout modNotesTx">
        <pc:chgData name="Gerjan de Ruiter" userId="a2531a62-2f4d-4e73-a7da-0a31b077d76f" providerId="ADAL" clId="{F3DD3764-DAC4-4D33-AB98-4A022BC2B9E3}" dt="2020-12-16T09:32:04.257" v="2555" actId="26606"/>
        <pc:sldMkLst>
          <pc:docMk/>
          <pc:sldMk cId="4213281167" sldId="261"/>
        </pc:sldMkLst>
        <pc:spChg chg="mod">
          <ac:chgData name="Gerjan de Ruiter" userId="a2531a62-2f4d-4e73-a7da-0a31b077d76f" providerId="ADAL" clId="{F3DD3764-DAC4-4D33-AB98-4A022BC2B9E3}" dt="2020-12-16T09:32:04.257" v="2555" actId="26606"/>
          <ac:spMkLst>
            <pc:docMk/>
            <pc:sldMk cId="4213281167" sldId="261"/>
            <ac:spMk id="2" creationId="{A8D8B166-C70F-4B16-A0B9-B31680511BF6}"/>
          </ac:spMkLst>
        </pc:spChg>
        <pc:spChg chg="del">
          <ac:chgData name="Gerjan de Ruiter" userId="a2531a62-2f4d-4e73-a7da-0a31b077d76f" providerId="ADAL" clId="{F3DD3764-DAC4-4D33-AB98-4A022BC2B9E3}" dt="2020-12-16T09:32:02.792" v="2554"/>
          <ac:spMkLst>
            <pc:docMk/>
            <pc:sldMk cId="4213281167" sldId="261"/>
            <ac:spMk id="3" creationId="{8A74FA20-C80C-4C71-AAA4-37FDAA86C7B6}"/>
          </ac:spMkLst>
        </pc:spChg>
        <pc:spChg chg="mod">
          <ac:chgData name="Gerjan de Ruiter" userId="a2531a62-2f4d-4e73-a7da-0a31b077d76f" providerId="ADAL" clId="{F3DD3764-DAC4-4D33-AB98-4A022BC2B9E3}" dt="2020-12-16T09:32:04.257" v="2555" actId="26606"/>
          <ac:spMkLst>
            <pc:docMk/>
            <pc:sldMk cId="4213281167" sldId="261"/>
            <ac:spMk id="4" creationId="{2921BF8A-057E-4D33-82AE-079B2F7747E1}"/>
          </ac:spMkLst>
        </pc:spChg>
        <pc:picChg chg="add mod">
          <ac:chgData name="Gerjan de Ruiter" userId="a2531a62-2f4d-4e73-a7da-0a31b077d76f" providerId="ADAL" clId="{F3DD3764-DAC4-4D33-AB98-4A022BC2B9E3}" dt="2020-12-16T09:32:04.257" v="2555" actId="26606"/>
          <ac:picMkLst>
            <pc:docMk/>
            <pc:sldMk cId="4213281167" sldId="261"/>
            <ac:picMk id="4098" creationId="{B9507E87-7214-41CA-8DE8-AA52877A7E76}"/>
          </ac:picMkLst>
        </pc:picChg>
      </pc:sldChg>
      <pc:sldChg chg="new del">
        <pc:chgData name="Gerjan de Ruiter" userId="a2531a62-2f4d-4e73-a7da-0a31b077d76f" providerId="ADAL" clId="{F3DD3764-DAC4-4D33-AB98-4A022BC2B9E3}" dt="2020-12-16T09:34:44.007" v="2904" actId="47"/>
        <pc:sldMkLst>
          <pc:docMk/>
          <pc:sldMk cId="4081109266" sldId="262"/>
        </pc:sldMkLst>
      </pc:sldChg>
      <pc:sldChg chg="addSp delSp modSp new mod ord">
        <pc:chgData name="Gerjan de Ruiter" userId="a2531a62-2f4d-4e73-a7da-0a31b077d76f" providerId="ADAL" clId="{F3DD3764-DAC4-4D33-AB98-4A022BC2B9E3}" dt="2020-12-16T09:34:38.435" v="2902"/>
        <pc:sldMkLst>
          <pc:docMk/>
          <pc:sldMk cId="951477592" sldId="263"/>
        </pc:sldMkLst>
        <pc:spChg chg="mod">
          <ac:chgData name="Gerjan de Ruiter" userId="a2531a62-2f4d-4e73-a7da-0a31b077d76f" providerId="ADAL" clId="{F3DD3764-DAC4-4D33-AB98-4A022BC2B9E3}" dt="2020-12-16T09:32:47.810" v="2596" actId="20577"/>
          <ac:spMkLst>
            <pc:docMk/>
            <pc:sldMk cId="951477592" sldId="263"/>
            <ac:spMk id="2" creationId="{989F9F8A-04F0-45DA-A9B9-FC9C5B0022DB}"/>
          </ac:spMkLst>
        </pc:spChg>
        <pc:spChg chg="del">
          <ac:chgData name="Gerjan de Ruiter" userId="a2531a62-2f4d-4e73-a7da-0a31b077d76f" providerId="ADAL" clId="{F3DD3764-DAC4-4D33-AB98-4A022BC2B9E3}" dt="2020-12-16T09:34:35.085" v="2900"/>
          <ac:spMkLst>
            <pc:docMk/>
            <pc:sldMk cId="951477592" sldId="263"/>
            <ac:spMk id="3" creationId="{B71E4BC3-C0A2-412A-9B39-544B8354B906}"/>
          </ac:spMkLst>
        </pc:spChg>
        <pc:spChg chg="mod">
          <ac:chgData name="Gerjan de Ruiter" userId="a2531a62-2f4d-4e73-a7da-0a31b077d76f" providerId="ADAL" clId="{F3DD3764-DAC4-4D33-AB98-4A022BC2B9E3}" dt="2020-12-16T09:34:18.683" v="2899" actId="20577"/>
          <ac:spMkLst>
            <pc:docMk/>
            <pc:sldMk cId="951477592" sldId="263"/>
            <ac:spMk id="4" creationId="{B359677D-0306-4C79-B118-06743C379D34}"/>
          </ac:spMkLst>
        </pc:spChg>
        <pc:picChg chg="add mod">
          <ac:chgData name="Gerjan de Ruiter" userId="a2531a62-2f4d-4e73-a7da-0a31b077d76f" providerId="ADAL" clId="{F3DD3764-DAC4-4D33-AB98-4A022BC2B9E3}" dt="2020-12-16T09:34:35.085" v="2900"/>
          <ac:picMkLst>
            <pc:docMk/>
            <pc:sldMk cId="951477592" sldId="263"/>
            <ac:picMk id="5122" creationId="{530A5C4A-03F8-414B-93F0-468B56BCEA0E}"/>
          </ac:picMkLst>
        </pc:picChg>
      </pc:sldChg>
      <pc:sldChg chg="add">
        <pc:chgData name="Gerjan de Ruiter" userId="a2531a62-2f4d-4e73-a7da-0a31b077d76f" providerId="ADAL" clId="{F3DD3764-DAC4-4D33-AB98-4A022BC2B9E3}" dt="2020-12-16T09:34:42.118" v="2903"/>
        <pc:sldMkLst>
          <pc:docMk/>
          <pc:sldMk cId="3751810007" sldId="264"/>
        </pc:sldMkLst>
      </pc:sldChg>
      <pc:sldMasterChg chg="del delSldLayout">
        <pc:chgData name="Gerjan de Ruiter" userId="a2531a62-2f4d-4e73-a7da-0a31b077d76f" providerId="ADAL" clId="{F3DD3764-DAC4-4D33-AB98-4A022BC2B9E3}" dt="2020-12-16T09:08:20.054" v="27" actId="700"/>
        <pc:sldMasterMkLst>
          <pc:docMk/>
          <pc:sldMasterMk cId="1512298532" sldId="2147483648"/>
        </pc:sldMasterMkLst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3370436926" sldId="2147483649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4044055125" sldId="2147483650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2920905888" sldId="2147483651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1310144380" sldId="2147483652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391617242" sldId="2147483653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3059534884" sldId="2147483654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1527504572" sldId="2147483655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1913901785" sldId="2147483656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3065755482" sldId="2147483657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885677295" sldId="2147483658"/>
          </pc:sldLayoutMkLst>
        </pc:sldLayoutChg>
        <pc:sldLayoutChg chg="del">
          <pc:chgData name="Gerjan de Ruiter" userId="a2531a62-2f4d-4e73-a7da-0a31b077d76f" providerId="ADAL" clId="{F3DD3764-DAC4-4D33-AB98-4A022BC2B9E3}" dt="2020-12-16T09:08:20.054" v="27" actId="700"/>
          <pc:sldLayoutMkLst>
            <pc:docMk/>
            <pc:sldMasterMk cId="1512298532" sldId="2147483648"/>
            <pc:sldLayoutMk cId="4282084274" sldId="2147483659"/>
          </pc:sldLayoutMkLst>
        </pc:sldLayoutChg>
      </pc:sldMasterChg>
    </pc:docChg>
  </pc:docChgLst>
  <pc:docChgLst>
    <pc:chgData name="Gerjan de Ruiter" userId="a2531a62-2f4d-4e73-a7da-0a31b077d76f" providerId="ADAL" clId="{FCE05AF0-5004-4E35-A0C2-350D991A5B66}"/>
    <pc:docChg chg="modSld">
      <pc:chgData name="Gerjan de Ruiter" userId="a2531a62-2f4d-4e73-a7da-0a31b077d76f" providerId="ADAL" clId="{FCE05AF0-5004-4E35-A0C2-350D991A5B66}" dt="2021-01-06T15:32:43.655" v="6" actId="20577"/>
      <pc:docMkLst>
        <pc:docMk/>
      </pc:docMkLst>
      <pc:sldChg chg="modSp mod">
        <pc:chgData name="Gerjan de Ruiter" userId="a2531a62-2f4d-4e73-a7da-0a31b077d76f" providerId="ADAL" clId="{FCE05AF0-5004-4E35-A0C2-350D991A5B66}" dt="2021-01-06T15:32:43.655" v="6" actId="20577"/>
        <pc:sldMkLst>
          <pc:docMk/>
          <pc:sldMk cId="951477592" sldId="263"/>
        </pc:sldMkLst>
        <pc:spChg chg="mod">
          <ac:chgData name="Gerjan de Ruiter" userId="a2531a62-2f4d-4e73-a7da-0a31b077d76f" providerId="ADAL" clId="{FCE05AF0-5004-4E35-A0C2-350D991A5B66}" dt="2021-01-06T15:32:43.655" v="6" actId="20577"/>
          <ac:spMkLst>
            <pc:docMk/>
            <pc:sldMk cId="951477592" sldId="263"/>
            <ac:spMk id="4" creationId="{B359677D-0306-4C79-B118-06743C379D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1BF75-EDF2-46B1-87EE-F8FC675A95EB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0E0B-92D8-47AE-8DE8-EE1EDF6D17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1867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nl-NL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Waar hebben wij allemaal impact op? (verborgen)</a:t>
            </a:r>
          </a:p>
          <a:p>
            <a:pPr algn="l" rtl="0" fontAlgn="base"/>
            <a:r>
              <a:rPr lang="nl-NL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Watergebruik, energie, landgebruik, grondstoffen, uitputten voedselbronnen, uitstoot schadelijke stoffen </a:t>
            </a:r>
            <a:endParaRPr lang="nl-NL" b="0" i="0" dirty="0">
              <a:effectLst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FA4218-C6E7-4023-90DC-447ADF36CF6E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856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kosten worden tegen de baten afgewogen:</a:t>
            </a:r>
          </a:p>
          <a:p>
            <a:r>
              <a:rPr lang="nl-NL" dirty="0"/>
              <a:t>risico's in kaart brengen.</a:t>
            </a:r>
          </a:p>
          <a:p>
            <a:r>
              <a:rPr lang="nl-NL" dirty="0"/>
              <a:t>Welke voordelen zijn er, zitten je ‘toekomstige’ klanten op jou product of dienst te </a:t>
            </a:r>
            <a:r>
              <a:rPr lang="nl-NL" dirty="0" err="1"/>
              <a:t>waCHTEN</a:t>
            </a:r>
            <a:endParaRPr lang="nl-NL" dirty="0"/>
          </a:p>
          <a:p>
            <a:r>
              <a:rPr lang="nl-NL" dirty="0"/>
              <a:t>Welke kosten en welke opbrengst verwacht je</a:t>
            </a:r>
          </a:p>
          <a:p>
            <a:r>
              <a:rPr lang="nl-NL" dirty="0"/>
              <a:t>Kun je er geld mee verdienen</a:t>
            </a:r>
          </a:p>
          <a:p>
            <a:endParaRPr lang="nl-NL" dirty="0"/>
          </a:p>
          <a:p>
            <a:r>
              <a:rPr lang="nl-NL" dirty="0"/>
              <a:t>Ga je door met het project of de taak of niet…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00E0B-92D8-47AE-8DE8-EE1EDF6D178A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0798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In de nieuwe economie maken duurzame businesscases meer kans, we geven een businesscase langer de kans. </a:t>
            </a:r>
          </a:p>
          <a:p>
            <a:r>
              <a:rPr lang="nl-NL" dirty="0"/>
              <a:t>Hierin is de belangrijkste graadmeter de waarde: </a:t>
            </a:r>
            <a:r>
              <a:rPr lang="nl-NL" b="1" dirty="0" err="1"/>
              <a:t>people</a:t>
            </a:r>
            <a:r>
              <a:rPr lang="nl-NL" b="1" dirty="0"/>
              <a:t>, </a:t>
            </a:r>
            <a:r>
              <a:rPr lang="nl-NL" b="1" dirty="0" err="1"/>
              <a:t>planet</a:t>
            </a:r>
            <a:r>
              <a:rPr lang="nl-NL" b="1" dirty="0"/>
              <a:t> en </a:t>
            </a:r>
            <a:r>
              <a:rPr lang="nl-NL" b="1" dirty="0" err="1"/>
              <a:t>profit</a:t>
            </a:r>
            <a:r>
              <a:rPr lang="nl-NL" b="1" dirty="0"/>
              <a:t>.</a:t>
            </a:r>
          </a:p>
          <a:p>
            <a:endParaRPr lang="nl-NL" b="0" dirty="0"/>
          </a:p>
          <a:p>
            <a:r>
              <a:rPr lang="nl-NL" b="0" dirty="0"/>
              <a:t>Dit vraagt om een nieuwe meetlat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00E0B-92D8-47AE-8DE8-EE1EDF6D178A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56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Niet alleen: Verleden, heden en de toekomst…. </a:t>
            </a:r>
          </a:p>
          <a:p>
            <a:endParaRPr lang="nl-NL" dirty="0"/>
          </a:p>
          <a:p>
            <a:r>
              <a:rPr lang="nl-NL" dirty="0"/>
              <a:t>Lange termijn is belangrijk.. </a:t>
            </a:r>
          </a:p>
          <a:p>
            <a:endParaRPr lang="nl-NL" dirty="0"/>
          </a:p>
          <a:p>
            <a:r>
              <a:rPr lang="nl-NL" dirty="0"/>
              <a:t>Belangrijk om processen met elkaar te verbinden </a:t>
            </a:r>
            <a:r>
              <a:rPr lang="nl-NL" b="1" dirty="0"/>
              <a:t>(systeemdenken)</a:t>
            </a:r>
          </a:p>
          <a:p>
            <a:endParaRPr lang="nl-NL" b="1" dirty="0"/>
          </a:p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00E0B-92D8-47AE-8DE8-EE1EDF6D178A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4203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Partijen</a:t>
            </a:r>
            <a:br>
              <a:rPr lang="nl-NL" dirty="0"/>
            </a:br>
            <a:r>
              <a:rPr lang="nl-NL" dirty="0"/>
              <a:t>Andere bedrijven, organisaties of personen die de businesscase versterken: zo kan kennis verbreed worden en informatie worden uitgewisseld, sommige partijen hebben ervaring op een ander gebied.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Ervaring met verkopen, plannen of zijn goed in organiseren.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Geldstromen</a:t>
            </a:r>
            <a:br>
              <a:rPr lang="nl-NL" dirty="0"/>
            </a:br>
            <a:r>
              <a:rPr lang="nl-NL" dirty="0"/>
              <a:t>Budget is nu eenmaal nodig, maar niet het enige: je kan ook zorgen voor minder geld gebruik/verbruik. Geld hoeft hierin niet altijd van banken of </a:t>
            </a:r>
            <a:r>
              <a:rPr lang="nl-NL" dirty="0" err="1"/>
              <a:t>inversteerder</a:t>
            </a:r>
            <a:r>
              <a:rPr lang="nl-NL" dirty="0"/>
              <a:t> te komen.</a:t>
            </a:r>
            <a:br>
              <a:rPr lang="nl-NL" dirty="0"/>
            </a:br>
            <a:r>
              <a:rPr lang="nl-NL" dirty="0"/>
              <a:t>Ga op zoek naar samenwerkingspartners, die je langer bij je businesscase betrekt of denk aan </a:t>
            </a:r>
            <a:r>
              <a:rPr lang="nl-NL" dirty="0" err="1"/>
              <a:t>crowdfunding</a:t>
            </a:r>
            <a:r>
              <a:rPr lang="nl-NL" dirty="0"/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Inhoud</a:t>
            </a:r>
            <a:br>
              <a:rPr lang="nl-NL" dirty="0"/>
            </a:br>
            <a:r>
              <a:rPr lang="nl-NL" dirty="0" err="1"/>
              <a:t>Ijzersterk</a:t>
            </a:r>
            <a:r>
              <a:rPr lang="nl-NL" dirty="0"/>
              <a:t> plan, duidelijke missie en visie: </a:t>
            </a:r>
            <a:r>
              <a:rPr lang="nl-NL" dirty="0" err="1"/>
              <a:t>waardecreatie</a:t>
            </a:r>
            <a:r>
              <a:rPr lang="nl-NL" dirty="0"/>
              <a:t> voor </a:t>
            </a:r>
            <a:r>
              <a:rPr lang="nl-NL" dirty="0" err="1"/>
              <a:t>people</a:t>
            </a:r>
            <a:r>
              <a:rPr lang="nl-NL" dirty="0"/>
              <a:t>, </a:t>
            </a:r>
            <a:r>
              <a:rPr lang="nl-NL" dirty="0" err="1"/>
              <a:t>planet</a:t>
            </a:r>
            <a:r>
              <a:rPr lang="nl-NL" dirty="0"/>
              <a:t> en </a:t>
            </a:r>
            <a:r>
              <a:rPr lang="nl-NL" dirty="0" err="1"/>
              <a:t>profit</a:t>
            </a:r>
            <a:r>
              <a:rPr lang="nl-NL" dirty="0"/>
              <a:t>….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nl-NL" dirty="0"/>
            </a:b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00E0B-92D8-47AE-8DE8-EE1EDF6D178A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5380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nl-NL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Waar hebben wij allemaal impact op? (verborgen)</a:t>
            </a:r>
          </a:p>
          <a:p>
            <a:pPr algn="l" rtl="0" fontAlgn="base"/>
            <a:r>
              <a:rPr lang="nl-NL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Watergebruik, energie, landgebruik, grondstoffen, uitputten voedselbronnen, uitstoot schadelijke stoffen </a:t>
            </a:r>
            <a:endParaRPr lang="nl-NL" b="0" i="0" dirty="0">
              <a:effectLst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FA4218-C6E7-4023-90DC-447ADF36CF6E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112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296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23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9616" y="332656"/>
            <a:ext cx="8860565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35627" y="1196753"/>
            <a:ext cx="8846773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648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357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783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00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3833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753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686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7656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D0DF-6525-4DBA-86C1-2BE34BA5B55D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48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218FED7-AB46-4296-A2AB-73E4BDC03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00B050"/>
                </a:solidFill>
              </a:rPr>
              <a:t>De nieuwe economie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910A9D3-44B0-412E-9D51-FA1C2DD5E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33347" y="1736252"/>
            <a:ext cx="2562138" cy="2032801"/>
          </a:xfrm>
        </p:spPr>
        <p:txBody>
          <a:bodyPr/>
          <a:lstStyle/>
          <a:p>
            <a:pPr marL="0" indent="0">
              <a:buNone/>
            </a:pPr>
            <a:r>
              <a:rPr lang="nl-NL" sz="1400" b="1" dirty="0"/>
              <a:t>IBS Thema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</p:txBody>
      </p:sp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B5E90D55-298E-4509-878D-C4E228CD5F8E}"/>
              </a:ext>
            </a:extLst>
          </p:cNvPr>
          <p:cNvSpPr txBox="1">
            <a:spLocks/>
          </p:cNvSpPr>
          <p:nvPr/>
        </p:nvSpPr>
        <p:spPr bwMode="auto">
          <a:xfrm>
            <a:off x="1917855" y="1712880"/>
            <a:ext cx="4809515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Begrippen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Aan het einde van de les kan je de begrippen uitleggen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Businesscase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2000" dirty="0">
                <a:solidFill>
                  <a:prstClr val="black"/>
                </a:solidFill>
                <a:latin typeface="Calibri"/>
              </a:rPr>
              <a:t>Helicopterview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2000" dirty="0" err="1">
                <a:solidFill>
                  <a:prstClr val="black"/>
                </a:solidFill>
                <a:latin typeface="Calibri"/>
              </a:rPr>
              <a:t>Crowdfunding</a:t>
            </a:r>
            <a:endParaRPr lang="nl-NL" sz="2000" dirty="0">
              <a:solidFill>
                <a:prstClr val="black"/>
              </a:solidFill>
              <a:latin typeface="Calibri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2000" dirty="0">
                <a:solidFill>
                  <a:prstClr val="black"/>
                </a:solidFill>
                <a:latin typeface="Calibri"/>
              </a:rPr>
              <a:t>Ngo’s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2D05C487-7FDA-4DD4-A64C-272352214795}"/>
              </a:ext>
            </a:extLst>
          </p:cNvPr>
          <p:cNvSpPr txBox="1">
            <a:spLocks/>
          </p:cNvSpPr>
          <p:nvPr/>
        </p:nvSpPr>
        <p:spPr bwMode="auto">
          <a:xfrm>
            <a:off x="603309" y="5736482"/>
            <a:ext cx="11241946" cy="32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3" name="Tabel 13">
            <a:extLst>
              <a:ext uri="{FF2B5EF4-FFF2-40B4-BE49-F238E27FC236}">
                <a16:creationId xmlns:a16="http://schemas.microsoft.com/office/drawing/2014/main" id="{BBD81BF5-9E86-4852-B783-21B8761DB9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730788"/>
              </p:ext>
            </p:extLst>
          </p:nvPr>
        </p:nvGraphicFramePr>
        <p:xfrm>
          <a:off x="2177583" y="5714290"/>
          <a:ext cx="9410777" cy="370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85917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885600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453600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885600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885600">
                  <a:extLst>
                    <a:ext uri="{9D8B030D-6E8A-4147-A177-3AD203B41FA5}">
                      <a16:colId xmlns:a16="http://schemas.microsoft.com/office/drawing/2014/main" val="401518534"/>
                    </a:ext>
                  </a:extLst>
                </a:gridCol>
                <a:gridCol w="854932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1015860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tx1"/>
                          </a:solidFill>
                        </a:rPr>
                        <a:t>Week 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V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15" name="Afbeelding 14">
            <a:extLst>
              <a:ext uri="{FF2B5EF4-FFF2-40B4-BE49-F238E27FC236}">
                <a16:creationId xmlns:a16="http://schemas.microsoft.com/office/drawing/2014/main" id="{3C8AD9AC-786C-41FA-8D3C-1F579EA9185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5AF66FF2-65B5-4E75-80FB-1AD095EE08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8" name="Tijdelijke aanduiding voor inhoud 5">
            <a:extLst>
              <a:ext uri="{FF2B5EF4-FFF2-40B4-BE49-F238E27FC236}">
                <a16:creationId xmlns:a16="http://schemas.microsoft.com/office/drawing/2014/main" id="{D8729D5A-9FCE-424A-BA8D-CF5994EDB1B6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20"/>
            <a:ext cx="2562138" cy="129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IBS Toetsing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Kennistoets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Ondernemingsverslag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reflectievideo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72ADD984-4BEC-4118-974C-4F5B62A3377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EA322CF2-29C3-4E49-AAB1-E38F378C79AC}"/>
              </a:ext>
            </a:extLst>
          </p:cNvPr>
          <p:cNvSpPr txBox="1"/>
          <p:nvPr/>
        </p:nvSpPr>
        <p:spPr>
          <a:xfrm>
            <a:off x="3047999" y="122813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F61A5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02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D2ADDAAD-5188-4D53-83BD-56B0EE360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Businesscase</a:t>
            </a:r>
            <a:endParaRPr lang="en-US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8449F9C4-1ED3-41C2-BFC8-364E1A86C6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b="1" dirty="0" err="1"/>
              <a:t>businesscase</a:t>
            </a:r>
            <a:r>
              <a:rPr lang="en-US" dirty="0"/>
              <a:t> </a:t>
            </a:r>
            <a:r>
              <a:rPr lang="en-US" dirty="0" err="1"/>
              <a:t>maak</a:t>
            </a:r>
            <a:r>
              <a:rPr lang="en-US" dirty="0"/>
              <a:t> je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zakelijke</a:t>
            </a:r>
            <a:r>
              <a:rPr lang="en-US" dirty="0"/>
              <a:t> </a:t>
            </a:r>
            <a:r>
              <a:rPr lang="en-US" dirty="0" err="1"/>
              <a:t>afweging</a:t>
            </a:r>
            <a:r>
              <a:rPr lang="en-US" dirty="0"/>
              <a:t> om </a:t>
            </a:r>
            <a:r>
              <a:rPr lang="en-US" dirty="0" err="1"/>
              <a:t>wel</a:t>
            </a:r>
            <a:r>
              <a:rPr lang="en-US" dirty="0"/>
              <a:t> of </a:t>
            </a:r>
            <a:r>
              <a:rPr lang="en-US" dirty="0" err="1"/>
              <a:t>niet</a:t>
            </a:r>
            <a:r>
              <a:rPr lang="en-US" dirty="0"/>
              <a:t> met </a:t>
            </a:r>
            <a:r>
              <a:rPr lang="en-US" dirty="0" err="1"/>
              <a:t>een</a:t>
            </a:r>
            <a:r>
              <a:rPr lang="en-US" dirty="0"/>
              <a:t> project of </a:t>
            </a:r>
            <a:r>
              <a:rPr lang="en-US" dirty="0" err="1"/>
              <a:t>taak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beginnen</a:t>
            </a:r>
            <a:r>
              <a:rPr lang="en-US" dirty="0"/>
              <a:t>.</a:t>
            </a:r>
          </a:p>
        </p:txBody>
      </p:sp>
      <p:pic>
        <p:nvPicPr>
          <p:cNvPr id="1028" name="Picture 4" descr="Business Case – projectmanagementsite">
            <a:extLst>
              <a:ext uri="{FF2B5EF4-FFF2-40B4-BE49-F238E27FC236}">
                <a16:creationId xmlns:a16="http://schemas.microsoft.com/office/drawing/2014/main" id="{327EC213-4CAC-40FF-897D-B2D0C26FE01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1862" y="1600201"/>
            <a:ext cx="4736276" cy="4525963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39609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5C9AFE8-E4C9-4677-AB05-DFAE3EB24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/>
          <a:p>
            <a:endParaRPr lang="en-US"/>
          </a:p>
        </p:txBody>
      </p:sp>
      <p:pic>
        <p:nvPicPr>
          <p:cNvPr id="2050" name="Picture 2" descr="De positieve business case van duurzaamheid | Circular Company Makers">
            <a:extLst>
              <a:ext uri="{FF2B5EF4-FFF2-40B4-BE49-F238E27FC236}">
                <a16:creationId xmlns:a16="http://schemas.microsoft.com/office/drawing/2014/main" id="{295A210A-03E7-4F40-A321-B2EBB9F7939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41865" y="273051"/>
            <a:ext cx="6065403" cy="585311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053" name="Text Placeholder 3">
            <a:extLst>
              <a:ext uri="{FF2B5EF4-FFF2-40B4-BE49-F238E27FC236}">
                <a16:creationId xmlns:a16="http://schemas.microsoft.com/office/drawing/2014/main" id="{7F0EEC2A-04B6-4C9C-8288-8952BC5B7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>
            <a:normAutofit/>
          </a:bodyPr>
          <a:lstStyle/>
          <a:p>
            <a:r>
              <a:rPr lang="en-US" sz="1800" dirty="0"/>
              <a:t>In de </a:t>
            </a:r>
            <a:r>
              <a:rPr lang="en-US" sz="1800" dirty="0" err="1"/>
              <a:t>oude</a:t>
            </a:r>
            <a:r>
              <a:rPr lang="en-US" sz="1800" dirty="0"/>
              <a:t> </a:t>
            </a:r>
            <a:r>
              <a:rPr lang="en-US" sz="1800" dirty="0" err="1"/>
              <a:t>economie</a:t>
            </a:r>
            <a:r>
              <a:rPr lang="en-US" sz="1800" dirty="0"/>
              <a:t> </a:t>
            </a:r>
            <a:r>
              <a:rPr lang="en-US" sz="1800" dirty="0" err="1"/>
              <a:t>ging</a:t>
            </a:r>
            <a:r>
              <a:rPr lang="en-US" sz="1800" dirty="0"/>
              <a:t> </a:t>
            </a:r>
            <a:r>
              <a:rPr lang="en-US" sz="1800" dirty="0" err="1"/>
              <a:t>duurzame</a:t>
            </a:r>
            <a:r>
              <a:rPr lang="en-US" sz="1800" dirty="0"/>
              <a:t> </a:t>
            </a:r>
            <a:r>
              <a:rPr lang="en-US" sz="1800" dirty="0" err="1"/>
              <a:t>ontwikkelingen</a:t>
            </a:r>
            <a:r>
              <a:rPr lang="en-US" sz="1800" dirty="0"/>
              <a:t> </a:t>
            </a:r>
            <a:r>
              <a:rPr lang="en-US" sz="1800" dirty="0" err="1"/>
              <a:t>vaak</a:t>
            </a:r>
            <a:r>
              <a:rPr lang="en-US" sz="1800" dirty="0"/>
              <a:t> mis. </a:t>
            </a:r>
          </a:p>
          <a:p>
            <a:r>
              <a:rPr lang="en-US" sz="1800" dirty="0" err="1"/>
              <a:t>Mooie</a:t>
            </a:r>
            <a:r>
              <a:rPr lang="en-US" sz="1800" dirty="0"/>
              <a:t> </a:t>
            </a:r>
            <a:r>
              <a:rPr lang="en-US" sz="1800" dirty="0" err="1"/>
              <a:t>plannen</a:t>
            </a:r>
            <a:r>
              <a:rPr lang="en-US" sz="1800" dirty="0"/>
              <a:t> maar </a:t>
            </a:r>
            <a:r>
              <a:rPr lang="en-US" sz="1800" dirty="0" err="1"/>
              <a:t>geen</a:t>
            </a:r>
            <a:r>
              <a:rPr lang="en-US" sz="1800" dirty="0"/>
              <a:t> geld van de financiers… </a:t>
            </a:r>
          </a:p>
          <a:p>
            <a:endParaRPr lang="en-US" sz="1800" dirty="0"/>
          </a:p>
          <a:p>
            <a:r>
              <a:rPr lang="en-US" sz="1800" dirty="0" err="1"/>
              <a:t>Duurzame</a:t>
            </a:r>
            <a:r>
              <a:rPr lang="en-US" sz="1800" dirty="0"/>
              <a:t> </a:t>
            </a:r>
            <a:r>
              <a:rPr lang="en-US" sz="1800" dirty="0" err="1"/>
              <a:t>plannen</a:t>
            </a:r>
            <a:r>
              <a:rPr lang="en-US" sz="1800" dirty="0"/>
              <a:t> </a:t>
            </a:r>
            <a:r>
              <a:rPr lang="en-US" sz="1800" dirty="0" err="1"/>
              <a:t>gaan</a:t>
            </a:r>
            <a:r>
              <a:rPr lang="en-US" sz="1800" dirty="0"/>
              <a:t> over </a:t>
            </a:r>
            <a:r>
              <a:rPr lang="en-US" sz="1800" dirty="0" err="1"/>
              <a:t>waarde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welvaart</a:t>
            </a:r>
            <a:r>
              <a:rPr lang="en-US" sz="1800" dirty="0"/>
              <a:t> in de </a:t>
            </a:r>
            <a:r>
              <a:rPr lang="en-US" sz="1800" dirty="0" err="1"/>
              <a:t>oude</a:t>
            </a:r>
            <a:r>
              <a:rPr lang="en-US" sz="1800" dirty="0"/>
              <a:t> </a:t>
            </a:r>
            <a:r>
              <a:rPr lang="en-US" sz="1800" dirty="0" err="1"/>
              <a:t>economie</a:t>
            </a:r>
            <a:r>
              <a:rPr lang="en-US" sz="1800" dirty="0"/>
              <a:t> </a:t>
            </a:r>
            <a:r>
              <a:rPr lang="en-US" sz="1800" dirty="0" err="1"/>
              <a:t>gaat</a:t>
            </a:r>
            <a:r>
              <a:rPr lang="en-US" sz="1800" dirty="0"/>
              <a:t> het om </a:t>
            </a:r>
            <a:r>
              <a:rPr lang="en-US" sz="1800" dirty="0" err="1"/>
              <a:t>financien</a:t>
            </a:r>
            <a:r>
              <a:rPr lang="en-US" sz="1800" dirty="0"/>
              <a:t>. </a:t>
            </a:r>
          </a:p>
          <a:p>
            <a:endParaRPr lang="en-US" sz="1800" dirty="0"/>
          </a:p>
          <a:p>
            <a:r>
              <a:rPr lang="en-US" sz="1800" b="1" dirty="0"/>
              <a:t>People, planet </a:t>
            </a:r>
            <a:r>
              <a:rPr lang="en-US" sz="1800" b="1" dirty="0" err="1"/>
              <a:t>en</a:t>
            </a:r>
            <a:r>
              <a:rPr lang="en-US" sz="1800" b="1" dirty="0"/>
              <a:t> profit…</a:t>
            </a:r>
          </a:p>
          <a:p>
            <a:endParaRPr lang="en-US" sz="1800" b="1" dirty="0"/>
          </a:p>
          <a:p>
            <a:r>
              <a:rPr lang="en-US" sz="1800" b="1" dirty="0" err="1"/>
              <a:t>Een</a:t>
            </a:r>
            <a:r>
              <a:rPr lang="en-US" sz="1800" b="1" dirty="0"/>
              <a:t> </a:t>
            </a:r>
            <a:r>
              <a:rPr lang="en-US" sz="1800" b="1" dirty="0" err="1"/>
              <a:t>duurzame</a:t>
            </a:r>
            <a:r>
              <a:rPr lang="en-US" sz="1800" b="1" dirty="0"/>
              <a:t> </a:t>
            </a:r>
            <a:r>
              <a:rPr lang="en-US" sz="1800" b="1" dirty="0" err="1"/>
              <a:t>businesscases</a:t>
            </a:r>
            <a:r>
              <a:rPr lang="en-US" sz="1800" b="1" dirty="0"/>
              <a:t> </a:t>
            </a:r>
            <a:r>
              <a:rPr lang="en-US" sz="1800" b="1" dirty="0" err="1"/>
              <a:t>vraagt</a:t>
            </a:r>
            <a:r>
              <a:rPr lang="en-US" sz="1800" b="1" dirty="0"/>
              <a:t> om </a:t>
            </a:r>
            <a:r>
              <a:rPr lang="en-US" sz="1800" b="1" dirty="0" err="1"/>
              <a:t>een</a:t>
            </a:r>
            <a:r>
              <a:rPr lang="en-US" sz="1800" b="1" dirty="0"/>
              <a:t> </a:t>
            </a:r>
            <a:r>
              <a:rPr lang="en-US" sz="1800" b="1" dirty="0" err="1"/>
              <a:t>nieuwe</a:t>
            </a:r>
            <a:r>
              <a:rPr lang="en-US" sz="1800" b="1" dirty="0"/>
              <a:t> </a:t>
            </a:r>
            <a:r>
              <a:rPr lang="en-US" sz="1800" b="1" dirty="0" err="1"/>
              <a:t>meetlat</a:t>
            </a:r>
            <a:r>
              <a:rPr lang="en-US" sz="1800" b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4947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1">
            <a:extLst>
              <a:ext uri="{FF2B5EF4-FFF2-40B4-BE49-F238E27FC236}">
                <a16:creationId xmlns:a16="http://schemas.microsoft.com/office/drawing/2014/main" id="{7EEB14CC-1617-4F62-972D-A8D724F91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332656"/>
            <a:ext cx="8860565" cy="648072"/>
          </a:xfrm>
        </p:spPr>
        <p:txBody>
          <a:bodyPr/>
          <a:lstStyle/>
          <a:p>
            <a:pPr algn="ctr"/>
            <a:r>
              <a:rPr lang="en-US" dirty="0" err="1"/>
              <a:t>Belangrijk</a:t>
            </a:r>
            <a:r>
              <a:rPr lang="en-US" dirty="0"/>
              <a:t> </a:t>
            </a:r>
            <a:r>
              <a:rPr lang="en-US" dirty="0" err="1"/>
              <a:t>hiervoor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helicopterview</a:t>
            </a:r>
            <a:endParaRPr lang="en-US" dirty="0"/>
          </a:p>
        </p:txBody>
      </p:sp>
      <p:pic>
        <p:nvPicPr>
          <p:cNvPr id="3074" name="Picture 2" descr="Helicopterview, de rode lijn.">
            <a:extLst>
              <a:ext uri="{FF2B5EF4-FFF2-40B4-BE49-F238E27FC236}">
                <a16:creationId xmlns:a16="http://schemas.microsoft.com/office/drawing/2014/main" id="{9381E82B-A240-44B4-BFA4-C2CF017BEE9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7974" y="1136793"/>
            <a:ext cx="8412207" cy="5362782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933739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8B166-C70F-4B16-A0B9-B31680511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anchor="ctr">
            <a:normAutofit/>
          </a:bodyPr>
          <a:lstStyle/>
          <a:p>
            <a:r>
              <a:rPr lang="nl-NL" dirty="0"/>
              <a:t>De ideale mix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21BF8A-057E-4D33-82AE-079B2F774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sz="2400" err="1"/>
              <a:t>Ingredienten</a:t>
            </a:r>
            <a:r>
              <a:rPr lang="nl-NL" sz="2400"/>
              <a:t>:</a:t>
            </a:r>
          </a:p>
          <a:p>
            <a:pPr marL="342900" indent="-342900">
              <a:lnSpc>
                <a:spcPct val="90000"/>
              </a:lnSpc>
              <a:buAutoNum type="arabicPeriod"/>
            </a:pPr>
            <a:r>
              <a:rPr lang="nl-NL" sz="2400"/>
              <a:t>Partijen</a:t>
            </a:r>
            <a:br>
              <a:rPr lang="nl-NL" sz="2400"/>
            </a:br>
            <a:r>
              <a:rPr lang="nl-NL" sz="2400"/>
              <a:t>Andere bedrijven, organisaties of personen die de businesscase versterken. </a:t>
            </a:r>
          </a:p>
          <a:p>
            <a:pPr marL="342900" indent="-342900">
              <a:lnSpc>
                <a:spcPct val="90000"/>
              </a:lnSpc>
              <a:buAutoNum type="arabicPeriod"/>
            </a:pPr>
            <a:r>
              <a:rPr lang="nl-NL" sz="2400"/>
              <a:t>Geldstromen</a:t>
            </a:r>
            <a:br>
              <a:rPr lang="nl-NL" sz="2400"/>
            </a:br>
            <a:r>
              <a:rPr lang="nl-NL" sz="2400"/>
              <a:t>Budget is nu eenmaal nodig, maar niet het enige </a:t>
            </a:r>
          </a:p>
          <a:p>
            <a:pPr marL="342900" indent="-342900">
              <a:lnSpc>
                <a:spcPct val="90000"/>
              </a:lnSpc>
              <a:buAutoNum type="arabicPeriod"/>
            </a:pPr>
            <a:r>
              <a:rPr lang="nl-NL" sz="2400"/>
              <a:t>Inhoud</a:t>
            </a:r>
            <a:br>
              <a:rPr lang="nl-NL" sz="2400"/>
            </a:br>
            <a:r>
              <a:rPr lang="nl-NL" sz="2400" err="1"/>
              <a:t>Ijzersterk</a:t>
            </a:r>
            <a:r>
              <a:rPr lang="nl-NL" sz="2400"/>
              <a:t> plan, duidelijke missie en visie.</a:t>
            </a:r>
            <a:br>
              <a:rPr lang="nl-NL" sz="2400"/>
            </a:br>
            <a:endParaRPr lang="nl-NL" sz="2400"/>
          </a:p>
          <a:p>
            <a:pPr>
              <a:lnSpc>
                <a:spcPct val="90000"/>
              </a:lnSpc>
            </a:pPr>
            <a:endParaRPr lang="nl-NL" sz="2400"/>
          </a:p>
        </p:txBody>
      </p:sp>
      <p:pic>
        <p:nvPicPr>
          <p:cNvPr id="4098" name="Picture 2" descr="Business Model Canvas – Canvas Generation">
            <a:extLst>
              <a:ext uri="{FF2B5EF4-FFF2-40B4-BE49-F238E27FC236}">
                <a16:creationId xmlns:a16="http://schemas.microsoft.com/office/drawing/2014/main" id="{B9507E87-7214-41CA-8DE8-AA52877A7E7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600" y="1958309"/>
            <a:ext cx="5384800" cy="3809746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4213281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9F9F8A-04F0-45DA-A9B9-FC9C5B002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Samenwerking met ngo’s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359677D-0306-4C79-B118-06743C379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b="1" dirty="0"/>
              <a:t>Niet-gouvernementele organisaties </a:t>
            </a:r>
            <a:r>
              <a:rPr lang="nl-NL" dirty="0"/>
              <a:t>zetten zich in voor maatschappelijke doelen (</a:t>
            </a:r>
            <a:r>
              <a:rPr lang="nl-NL" dirty="0" err="1"/>
              <a:t>people</a:t>
            </a:r>
            <a:r>
              <a:rPr lang="nl-NL" dirty="0"/>
              <a:t>, </a:t>
            </a:r>
            <a:r>
              <a:rPr lang="nl-NL" dirty="0" err="1"/>
              <a:t>planet</a:t>
            </a:r>
            <a:r>
              <a:rPr lang="nl-NL" dirty="0"/>
              <a:t>)</a:t>
            </a:r>
          </a:p>
          <a:p>
            <a:endParaRPr lang="nl-NL" b="1" dirty="0"/>
          </a:p>
          <a:p>
            <a:r>
              <a:rPr lang="nl-NL" dirty="0"/>
              <a:t>Deze organisaties kunnen gemakkelijk je businesscase versterken door de ervaring die ze hebben op het gebied van </a:t>
            </a:r>
            <a:r>
              <a:rPr lang="nl-NL" dirty="0" err="1"/>
              <a:t>people</a:t>
            </a:r>
            <a:r>
              <a:rPr lang="nl-NL" dirty="0"/>
              <a:t> en/of </a:t>
            </a:r>
            <a:r>
              <a:rPr lang="nl-NL" dirty="0" err="1"/>
              <a:t>planet</a:t>
            </a:r>
            <a:r>
              <a:rPr lang="nl-NL" dirty="0"/>
              <a:t>. </a:t>
            </a:r>
          </a:p>
        </p:txBody>
      </p:sp>
      <p:pic>
        <p:nvPicPr>
          <p:cNvPr id="5122" name="Picture 2" descr="JEMEN: Gemeenschappelijke verklaring van ngo's over de sluiting van  Jemenitische grenzen over land, zee en lucht | Handicap International BE">
            <a:extLst>
              <a:ext uri="{FF2B5EF4-FFF2-40B4-BE49-F238E27FC236}">
                <a16:creationId xmlns:a16="http://schemas.microsoft.com/office/drawing/2014/main" id="{530A5C4A-03F8-414B-93F0-468B56BCEA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263" y="1262883"/>
            <a:ext cx="6815137" cy="3873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47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218FED7-AB46-4296-A2AB-73E4BDC03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00B050"/>
                </a:solidFill>
              </a:rPr>
              <a:t>De nieuwe economie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910A9D3-44B0-412E-9D51-FA1C2DD5E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33347" y="1736252"/>
            <a:ext cx="2562138" cy="2032801"/>
          </a:xfrm>
        </p:spPr>
        <p:txBody>
          <a:bodyPr/>
          <a:lstStyle/>
          <a:p>
            <a:pPr marL="0" indent="0">
              <a:buNone/>
            </a:pPr>
            <a:r>
              <a:rPr lang="nl-NL" sz="1400" b="1" dirty="0"/>
              <a:t>IBS Thema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</p:txBody>
      </p:sp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B5E90D55-298E-4509-878D-C4E228CD5F8E}"/>
              </a:ext>
            </a:extLst>
          </p:cNvPr>
          <p:cNvSpPr txBox="1">
            <a:spLocks/>
          </p:cNvSpPr>
          <p:nvPr/>
        </p:nvSpPr>
        <p:spPr bwMode="auto">
          <a:xfrm>
            <a:off x="1917855" y="1712880"/>
            <a:ext cx="4809515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Begrippen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Aan het einde van de les kan je de begrippen uitleggen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Businesscase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2000" dirty="0">
                <a:solidFill>
                  <a:prstClr val="black"/>
                </a:solidFill>
                <a:latin typeface="Calibri"/>
              </a:rPr>
              <a:t>Helicopterview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2000" dirty="0" err="1">
                <a:solidFill>
                  <a:prstClr val="black"/>
                </a:solidFill>
                <a:latin typeface="Calibri"/>
              </a:rPr>
              <a:t>Crowdfunding</a:t>
            </a:r>
            <a:endParaRPr lang="nl-NL" sz="2000" dirty="0">
              <a:solidFill>
                <a:prstClr val="black"/>
              </a:solidFill>
              <a:latin typeface="Calibri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2000" dirty="0">
                <a:solidFill>
                  <a:prstClr val="black"/>
                </a:solidFill>
                <a:latin typeface="Calibri"/>
              </a:rPr>
              <a:t>Ngo’s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2D05C487-7FDA-4DD4-A64C-272352214795}"/>
              </a:ext>
            </a:extLst>
          </p:cNvPr>
          <p:cNvSpPr txBox="1">
            <a:spLocks/>
          </p:cNvSpPr>
          <p:nvPr/>
        </p:nvSpPr>
        <p:spPr bwMode="auto">
          <a:xfrm>
            <a:off x="603309" y="5736482"/>
            <a:ext cx="11241946" cy="32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3" name="Tabel 13">
            <a:extLst>
              <a:ext uri="{FF2B5EF4-FFF2-40B4-BE49-F238E27FC236}">
                <a16:creationId xmlns:a16="http://schemas.microsoft.com/office/drawing/2014/main" id="{BBD81BF5-9E86-4852-B783-21B8761DB99C}"/>
              </a:ext>
            </a:extLst>
          </p:cNvPr>
          <p:cNvGraphicFramePr>
            <a:graphicFrameLocks noGrp="1"/>
          </p:cNvGraphicFramePr>
          <p:nvPr/>
        </p:nvGraphicFramePr>
        <p:xfrm>
          <a:off x="2177583" y="5714290"/>
          <a:ext cx="9410777" cy="370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85917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885600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453600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885600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885600">
                  <a:extLst>
                    <a:ext uri="{9D8B030D-6E8A-4147-A177-3AD203B41FA5}">
                      <a16:colId xmlns:a16="http://schemas.microsoft.com/office/drawing/2014/main" val="401518534"/>
                    </a:ext>
                  </a:extLst>
                </a:gridCol>
                <a:gridCol w="854932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1015860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dirty="0">
                          <a:solidFill>
                            <a:schemeClr val="tx1"/>
                          </a:solidFill>
                        </a:rPr>
                        <a:t>Week 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V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15" name="Afbeelding 14">
            <a:extLst>
              <a:ext uri="{FF2B5EF4-FFF2-40B4-BE49-F238E27FC236}">
                <a16:creationId xmlns:a16="http://schemas.microsoft.com/office/drawing/2014/main" id="{3C8AD9AC-786C-41FA-8D3C-1F579EA9185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5AF66FF2-65B5-4E75-80FB-1AD095EE08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8" name="Tijdelijke aanduiding voor inhoud 5">
            <a:extLst>
              <a:ext uri="{FF2B5EF4-FFF2-40B4-BE49-F238E27FC236}">
                <a16:creationId xmlns:a16="http://schemas.microsoft.com/office/drawing/2014/main" id="{D8729D5A-9FCE-424A-BA8D-CF5994EDB1B6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20"/>
            <a:ext cx="2562138" cy="129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IBS Toetsing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Kennistoets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Ondernemingsverslag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reflectievideo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72ADD984-4BEC-4118-974C-4F5B62A3377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EA322CF2-29C3-4E49-AAB1-E38F378C79AC}"/>
              </a:ext>
            </a:extLst>
          </p:cNvPr>
          <p:cNvSpPr txBox="1"/>
          <p:nvPr/>
        </p:nvSpPr>
        <p:spPr>
          <a:xfrm>
            <a:off x="3047999" y="122813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F61A5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810007"/>
      </p:ext>
    </p:extLst>
  </p:cSld>
  <p:clrMapOvr>
    <a:masterClrMapping/>
  </p:clrMapOvr>
</p:sld>
</file>

<file path=ppt/theme/theme1.xml><?xml version="1.0" encoding="utf-8"?>
<a:theme xmlns:a="http://schemas.openxmlformats.org/drawingml/2006/main" name="Helicon 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licon thema" id="{ACB87FCE-9474-4D1A-91B1-4808E599A9AC}" vid="{0E457EA9-F56E-4451-8CA0-082C072EE7D7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544</Words>
  <Application>Microsoft Office PowerPoint</Application>
  <PresentationFormat>Breedbeeld</PresentationFormat>
  <Paragraphs>104</Paragraphs>
  <Slides>7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Helicon thema</vt:lpstr>
      <vt:lpstr>De nieuwe economie</vt:lpstr>
      <vt:lpstr>Businesscase</vt:lpstr>
      <vt:lpstr>PowerPoint-presentatie</vt:lpstr>
      <vt:lpstr>Belangrijk hiervoor is een helicopterview</vt:lpstr>
      <vt:lpstr>De ideale mix</vt:lpstr>
      <vt:lpstr>Samenwerking met ngo’s</vt:lpstr>
      <vt:lpstr>De nieuwe economie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nieuwe economie</dc:title>
  <dc:creator>Gerjan de Ruiter</dc:creator>
  <cp:lastModifiedBy>Gerjan de Ruiter</cp:lastModifiedBy>
  <cp:revision>1</cp:revision>
  <dcterms:created xsi:type="dcterms:W3CDTF">2020-12-16T09:09:56Z</dcterms:created>
  <dcterms:modified xsi:type="dcterms:W3CDTF">2021-01-06T15:33:16Z</dcterms:modified>
</cp:coreProperties>
</file>